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12192000" cy="6858000"/>
  <p:notesSz cx="6797675" cy="9928225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A7884-B144-42B1-8BA7-48B3733D27D7}" v="2" dt="2023-02-10T08:02:40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E369ED-7387-4991-ACC3-462A09193407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FE2DEA-50D1-4FBC-833B-64DE3548015C}" type="datetime1">
              <a:rPr lang="fr-FR" smtClean="0"/>
              <a:t>13/02/2023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65520-6E07-4474-B65D-80EFEC7E1B73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547DE-0BAD-4ACE-8E73-676DE4F43F23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643C94-4C15-4991-988E-CC4F6021FC7C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F2280F-B983-48D5-A990-D6F2506DE6D5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529EE-CB6A-49B8-8C34-F107491C4B66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4D0FE2-C27F-4847-8837-780863AA8A72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1E9D0-1A91-439A-8299-279A09FBF35E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2C11BE-43AE-4864-8C21-E0CB621AF2ED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C20FF-A183-44CD-820E-C528520B0905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094AD0-F424-4FFB-98B8-BDBD0ED0D09C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905468-72BC-4E6B-87DB-9FC7B6201883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" dirty="0"/>
              <a:t>Modifiez les styles du texte du masque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" dirty="0"/>
              <a:t>Modifiez les styles du texte du masque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A7AC6-29D6-4E4A-9E2D-506FA450F669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0C01C1-A8A9-41B1-8349-D57B9704EBF0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28B88-1705-406F-816B-66525F70D2FF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B18EB-0F08-4D52-B1C1-2BBAC704D682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C856E-E415-49E3-A77A-7948CF583C6E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" dirty="0"/>
              <a:t>Cliquez sur l’icône pour ajouter une 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D2BD9D-9B72-48E5-8E98-62EA1FDA6E9A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A7EF5840-517F-44F4-876E-57CDFE3D6418}" type="datetime1">
              <a:rPr lang="fr-FR" smtClean="0"/>
              <a:t>13/02/2023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contenant une tasse, du café, de la nourriture, une boisson&#10;&#10;Description générée automatiquement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2" y="1725569"/>
            <a:ext cx="9440034" cy="2648381"/>
          </a:xfrm>
        </p:spPr>
        <p:txBody>
          <a:bodyPr rtlCol="0">
            <a:normAutofit/>
          </a:bodyPr>
          <a:lstStyle/>
          <a:p>
            <a:pPr rtl="0"/>
            <a:r>
              <a:rPr lang="fr" dirty="0"/>
              <a:t>Dès le 16 février 2023, </a:t>
            </a:r>
            <a:br>
              <a:rPr lang="fr" dirty="0"/>
            </a:br>
            <a:r>
              <a:rPr lang="fr" dirty="0"/>
              <a:t>le prix des consommations à la cafétéria seront majorés.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273" y="5048195"/>
            <a:ext cx="9440034" cy="1397951"/>
          </a:xfrm>
        </p:spPr>
        <p:txBody>
          <a:bodyPr rtlCol="0">
            <a:normAutofit/>
          </a:bodyPr>
          <a:lstStyle/>
          <a:p>
            <a:pPr rtl="0"/>
            <a:r>
              <a:rPr lang="fr" sz="2800" dirty="0"/>
              <a:t>Le personnel se tient volontiers à votre disposition pour tout renseignement.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812710-82C4-1D2C-F67D-AC0279E2B9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69" y="0"/>
            <a:ext cx="4069081" cy="1240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6_TF12214701" id="{A4CB04E2-D25E-446E-9946-3788EEAFC8A2}" vid="{C717B0A5-1DBC-4918-B9D4-77A3C79A5DA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EF9887C8C3842B6AED96D2FEFA0D8" ma:contentTypeVersion="13" ma:contentTypeDescription="Crée un document." ma:contentTypeScope="" ma:versionID="4bb763568b47e08a71b821a48d42fe81">
  <xsd:schema xmlns:xsd="http://www.w3.org/2001/XMLSchema" xmlns:xs="http://www.w3.org/2001/XMLSchema" xmlns:p="http://schemas.microsoft.com/office/2006/metadata/properties" xmlns:ns2="a4c2d760-fc18-4bd3-b995-91c502e284e9" xmlns:ns3="e020be09-1f93-458c-881e-fc2aa5b48f15" targetNamespace="http://schemas.microsoft.com/office/2006/metadata/properties" ma:root="true" ma:fieldsID="fae878b70ee236b6ecb13e76d9d68147" ns2:_="" ns3:_="">
    <xsd:import namespace="a4c2d760-fc18-4bd3-b995-91c502e284e9"/>
    <xsd:import namespace="e020be09-1f93-458c-881e-fc2aa5b48f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2d760-fc18-4bd3-b995-91c502e284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5960ce5-1960-46bc-9903-3fd30ab2c3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0be09-1f93-458c-881e-fc2aa5b48f1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4400ae9-5981-4ff5-a5e8-0c88896007c7}" ma:internalName="TaxCatchAll" ma:showField="CatchAllData" ma:web="e020be09-1f93-458c-881e-fc2aa5b48f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c2d760-fc18-4bd3-b995-91c502e284e9">
      <Terms xmlns="http://schemas.microsoft.com/office/infopath/2007/PartnerControls"/>
    </lcf76f155ced4ddcb4097134ff3c332f>
    <TaxCatchAll xmlns="e020be09-1f93-458c-881e-fc2aa5b48f1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E24178-4BDC-4173-B6D3-FFE957FAB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c2d760-fc18-4bd3-b995-91c502e284e9"/>
    <ds:schemaRef ds:uri="e020be09-1f93-458c-881e-fc2aa5b48f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EE888B-2FE1-42AB-90CD-2D25DF8CEABF}">
  <ds:schemaRefs>
    <ds:schemaRef ds:uri="http://schemas.microsoft.com/office/2006/metadata/properties"/>
    <ds:schemaRef ds:uri="http://schemas.microsoft.com/office/infopath/2007/PartnerControls"/>
    <ds:schemaRef ds:uri="a4c2d760-fc18-4bd3-b995-91c502e284e9"/>
    <ds:schemaRef ds:uri="e020be09-1f93-458c-881e-fc2aa5b48f15"/>
  </ds:schemaRefs>
</ds:datastoreItem>
</file>

<file path=customXml/itemProps3.xml><?xml version="1.0" encoding="utf-8"?>
<ds:datastoreItem xmlns:ds="http://schemas.openxmlformats.org/officeDocument/2006/customXml" ds:itemID="{86DED8E7-6F55-42C2-AC18-15102F7CB1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{29A082B0-B4FF-49EA-8D50-62659BB25ABB}tf12214701_win32</Template>
  <TotalTime>16</TotalTime>
  <Words>29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Goudy Old Style</vt:lpstr>
      <vt:lpstr>Wingdings 2</vt:lpstr>
      <vt:lpstr>SlateVTI</vt:lpstr>
      <vt:lpstr>Dès le 16 février 2023,  le prix des consommations à la cafétéria seront majorés.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Dès le 16 février 2023,  le prix des consommations à la cafétéria seront majorés.</dc:title>
  <dc:creator>Guy Schnorhk</dc:creator>
  <cp:lastModifiedBy>Marie-France Ruppen</cp:lastModifiedBy>
  <cp:revision>2</cp:revision>
  <cp:lastPrinted>2023-02-10T08:02:42Z</cp:lastPrinted>
  <dcterms:created xsi:type="dcterms:W3CDTF">2023-02-10T07:46:26Z</dcterms:created>
  <dcterms:modified xsi:type="dcterms:W3CDTF">2023-02-13T07:31:53Z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0x010100921EF9887C8C3842B6AED96D2FEFA0D8</vt:lpwstr>
  </property>
</Properties>
</file>